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6422440" y="62111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6891985" y="528464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099932" y="4165221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022389" y="3041347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6916501" y="1989117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6629883" y="2491769"/>
            <a:ext cx="6697008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6442941" y="5703731"/>
            <a:ext cx="6941337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6782009" y="4640792"/>
            <a:ext cx="6602270" cy="18228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6691006" y="3533366"/>
            <a:ext cx="6635884" cy="8859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5904096" y="6565062"/>
            <a:ext cx="7702012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34FBDE9A-1952-4B5B-A687-3CB92670C299}"/>
              </a:ext>
            </a:extLst>
          </p:cNvPr>
          <p:cNvSpPr/>
          <p:nvPr/>
        </p:nvSpPr>
        <p:spPr>
          <a:xfrm>
            <a:off x="0" y="0"/>
            <a:ext cx="5907633" cy="6858000"/>
          </a:xfrm>
          <a:prstGeom prst="flowChartDelay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905ABC7-0A96-4EC4-A5FD-A8D3D87B0ED6}"/>
              </a:ext>
            </a:extLst>
          </p:cNvPr>
          <p:cNvSpPr/>
          <p:nvPr/>
        </p:nvSpPr>
        <p:spPr>
          <a:xfrm>
            <a:off x="-3537" y="0"/>
            <a:ext cx="5907633" cy="6858000"/>
          </a:xfrm>
          <a:prstGeom prst="flowChartDelay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667650-2234-4C21-8C2D-3A699E482AE4}"/>
              </a:ext>
            </a:extLst>
          </p:cNvPr>
          <p:cNvSpPr/>
          <p:nvPr/>
        </p:nvSpPr>
        <p:spPr>
          <a:xfrm>
            <a:off x="-2792760" y="-1091145"/>
            <a:ext cx="9500221" cy="9500221"/>
          </a:xfrm>
          <a:prstGeom prst="ellipse">
            <a:avLst/>
          </a:prstGeom>
          <a:noFill/>
          <a:ln w="476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35CBB6-EF23-4129-99D1-6B44893739AD}"/>
              </a:ext>
            </a:extLst>
          </p:cNvPr>
          <p:cNvGrpSpPr/>
          <p:nvPr/>
        </p:nvGrpSpPr>
        <p:grpSpPr>
          <a:xfrm>
            <a:off x="6293247" y="1958489"/>
            <a:ext cx="496110" cy="496110"/>
            <a:chOff x="6214888" y="2086665"/>
            <a:chExt cx="496110" cy="496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214888" y="2086665"/>
              <a:ext cx="496110" cy="4961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C8CBA-E533-4E1F-B3DD-E5D1ACB4DFFC}"/>
                </a:ext>
              </a:extLst>
            </p:cNvPr>
            <p:cNvSpPr/>
            <p:nvPr/>
          </p:nvSpPr>
          <p:spPr>
            <a:xfrm rot="2609910">
              <a:off x="6269509" y="2142641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ostit Notes">
              <a:extLst>
                <a:ext uri="{FF2B5EF4-FFF2-40B4-BE49-F238E27FC236}">
                  <a16:creationId xmlns:a16="http://schemas.microsoft.com/office/drawing/2014/main" id="{4C51EF00-5C80-420E-8D17-9FEFAC19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3510" y="2157185"/>
              <a:ext cx="319137" cy="3191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E1597E-4E46-404C-A7BA-B600DFE0A424}"/>
              </a:ext>
            </a:extLst>
          </p:cNvPr>
          <p:cNvGrpSpPr/>
          <p:nvPr/>
        </p:nvGrpSpPr>
        <p:grpSpPr>
          <a:xfrm>
            <a:off x="6358502" y="3012998"/>
            <a:ext cx="496110" cy="496110"/>
            <a:chOff x="6057812" y="3015569"/>
            <a:chExt cx="496110" cy="496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015569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12337-240B-43DB-939C-776C91948005}"/>
                </a:ext>
              </a:extLst>
            </p:cNvPr>
            <p:cNvSpPr/>
            <p:nvPr/>
          </p:nvSpPr>
          <p:spPr>
            <a:xfrm rot="2609910">
              <a:off x="6114069" y="3070999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Flying Money">
              <a:extLst>
                <a:ext uri="{FF2B5EF4-FFF2-40B4-BE49-F238E27FC236}">
                  <a16:creationId xmlns:a16="http://schemas.microsoft.com/office/drawing/2014/main" id="{8D03F1E9-EC94-4932-9ECE-433D2B56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7067" y="3103124"/>
              <a:ext cx="304252" cy="3042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7B307-EE1D-477F-92C3-9B81F6B1697A}"/>
              </a:ext>
            </a:extLst>
          </p:cNvPr>
          <p:cNvGrpSpPr/>
          <p:nvPr/>
        </p:nvGrpSpPr>
        <p:grpSpPr>
          <a:xfrm>
            <a:off x="6426814" y="4120424"/>
            <a:ext cx="496110" cy="496110"/>
            <a:chOff x="6057809" y="4060282"/>
            <a:chExt cx="496110" cy="4961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060282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D1B66-ADCC-4FB7-A6CC-89BF558F87D6}"/>
                </a:ext>
              </a:extLst>
            </p:cNvPr>
            <p:cNvSpPr/>
            <p:nvPr/>
          </p:nvSpPr>
          <p:spPr>
            <a:xfrm rot="2609910">
              <a:off x="6113242" y="4115712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Social network">
              <a:extLst>
                <a:ext uri="{FF2B5EF4-FFF2-40B4-BE49-F238E27FC236}">
                  <a16:creationId xmlns:a16="http://schemas.microsoft.com/office/drawing/2014/main" id="{C67BC95F-60FD-42EB-BCFA-0D261293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332" y="4137202"/>
              <a:ext cx="342266" cy="342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F04AD-5C1A-4F31-A866-03C6F0AA2E3C}"/>
              </a:ext>
            </a:extLst>
          </p:cNvPr>
          <p:cNvGrpSpPr/>
          <p:nvPr/>
        </p:nvGrpSpPr>
        <p:grpSpPr>
          <a:xfrm>
            <a:off x="5745336" y="6093234"/>
            <a:ext cx="496110" cy="496110"/>
            <a:chOff x="6057811" y="6149704"/>
            <a:chExt cx="496110" cy="496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149704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763653-82D4-4BB0-90D5-2FCBAD350B68}"/>
                </a:ext>
              </a:extLst>
            </p:cNvPr>
            <p:cNvSpPr/>
            <p:nvPr/>
          </p:nvSpPr>
          <p:spPr>
            <a:xfrm rot="2609910">
              <a:off x="6113243" y="6205135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Race Flag">
              <a:extLst>
                <a:ext uri="{FF2B5EF4-FFF2-40B4-BE49-F238E27FC236}">
                  <a16:creationId xmlns:a16="http://schemas.microsoft.com/office/drawing/2014/main" id="{C5C902BB-1B52-44C2-81FC-FA577FF3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38062" y="6206131"/>
              <a:ext cx="352536" cy="35253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BC504-A8E5-463D-A629-C19DC0CCA990}"/>
              </a:ext>
            </a:extLst>
          </p:cNvPr>
          <p:cNvGrpSpPr/>
          <p:nvPr/>
        </p:nvGrpSpPr>
        <p:grpSpPr>
          <a:xfrm>
            <a:off x="6197715" y="5180758"/>
            <a:ext cx="496110" cy="496110"/>
            <a:chOff x="6060639" y="5104993"/>
            <a:chExt cx="496110" cy="49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104993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15F07-B653-4A03-A5E7-A9BC9E8DB900}"/>
                </a:ext>
              </a:extLst>
            </p:cNvPr>
            <p:cNvSpPr/>
            <p:nvPr/>
          </p:nvSpPr>
          <p:spPr>
            <a:xfrm rot="2609910">
              <a:off x="6113243" y="5158064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Web design">
              <a:extLst>
                <a:ext uri="{FF2B5EF4-FFF2-40B4-BE49-F238E27FC236}">
                  <a16:creationId xmlns:a16="http://schemas.microsoft.com/office/drawing/2014/main" id="{C013CBC8-619C-4AF4-A19A-4067CC0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62203" y="5205533"/>
              <a:ext cx="304253" cy="30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Human Resources Director</a:t>
            </a: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40</Words>
  <Application>Microsoft Office PowerPoint</Application>
  <PresentationFormat>Grand écran</PresentationFormat>
  <Paragraphs>20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Présentation PowerPoint</vt:lpstr>
      <vt:lpstr>Agenda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Jean-Gabriel de Montigny</cp:lastModifiedBy>
  <cp:revision>19</cp:revision>
  <dcterms:created xsi:type="dcterms:W3CDTF">2020-11-03T22:28:19Z</dcterms:created>
  <dcterms:modified xsi:type="dcterms:W3CDTF">2020-11-15T17:48:09Z</dcterms:modified>
</cp:coreProperties>
</file>